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93C9B-FECC-4EDD-8976-F03FF5583903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2752048-F100-4B00-944E-233C10B0DA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 smtClean="0"/>
              <a:t>What is Hardware ?</a:t>
            </a:r>
          </a:p>
          <a:p>
            <a:r>
              <a:rPr lang="en-ID" dirty="0" smtClean="0"/>
              <a:t>What is Software ?</a:t>
            </a:r>
          </a:p>
          <a:p>
            <a:r>
              <a:rPr lang="en-ID" dirty="0" smtClean="0"/>
              <a:t>What is Component of Hardware </a:t>
            </a:r>
            <a:r>
              <a:rPr lang="en-ID" smtClean="0"/>
              <a:t>and Software 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 smtClean="0"/>
              <a:t>Hardware </a:t>
            </a:r>
            <a:br>
              <a:rPr lang="en-ID" dirty="0" smtClean="0"/>
            </a:br>
            <a:r>
              <a:rPr lang="en-ID" dirty="0" smtClean="0"/>
              <a:t>And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1774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D" dirty="0" smtClean="0"/>
              <a:t>Hardware is a physical that supports computers in performing .</a:t>
            </a:r>
          </a:p>
          <a:p>
            <a:r>
              <a:rPr lang="en-ID" dirty="0" smtClean="0"/>
              <a:t>Hardware </a:t>
            </a:r>
            <a:r>
              <a:rPr lang="en-ID" dirty="0" err="1" smtClean="0"/>
              <a:t>devided</a:t>
            </a:r>
            <a:r>
              <a:rPr lang="en-ID" dirty="0" smtClean="0"/>
              <a:t> into 5 groups :</a:t>
            </a:r>
          </a:p>
          <a:p>
            <a:pPr marL="0" indent="0">
              <a:buNone/>
            </a:pPr>
            <a:r>
              <a:rPr lang="en-ID" sz="2000" dirty="0" smtClean="0"/>
              <a:t>1.Input Devices</a:t>
            </a:r>
          </a:p>
          <a:p>
            <a:pPr marL="0" indent="0">
              <a:buNone/>
            </a:pPr>
            <a:r>
              <a:rPr lang="en-ID" sz="2000" dirty="0" smtClean="0"/>
              <a:t>2.Processing Devices</a:t>
            </a:r>
          </a:p>
          <a:p>
            <a:pPr marL="0" indent="0">
              <a:buNone/>
            </a:pPr>
            <a:r>
              <a:rPr lang="en-ID" sz="2000" dirty="0" smtClean="0"/>
              <a:t>3.Output Devices</a:t>
            </a:r>
          </a:p>
          <a:p>
            <a:pPr marL="0" indent="0">
              <a:buNone/>
            </a:pPr>
            <a:r>
              <a:rPr lang="en-ID" sz="2000" dirty="0" smtClean="0"/>
              <a:t>4.Storage Devices</a:t>
            </a:r>
          </a:p>
          <a:p>
            <a:pPr marL="0" indent="0">
              <a:buNone/>
            </a:pPr>
            <a:r>
              <a:rPr lang="en-ID" sz="2000" dirty="0" smtClean="0"/>
              <a:t>5.Communication Devices</a:t>
            </a:r>
          </a:p>
          <a:p>
            <a:pPr marL="0" indent="0">
              <a:buNone/>
            </a:pPr>
            <a:endParaRPr lang="en-ID" sz="2000" dirty="0"/>
          </a:p>
          <a:p>
            <a:pPr marL="0" indent="0">
              <a:buNone/>
            </a:pPr>
            <a:r>
              <a:rPr lang="en-ID" sz="2000" dirty="0" smtClean="0"/>
              <a:t>What it is ?</a:t>
            </a:r>
          </a:p>
          <a:p>
            <a:pPr marL="0" indent="0">
              <a:buNone/>
            </a:pPr>
            <a:r>
              <a:rPr lang="en-ID" sz="2000" dirty="0" smtClean="0"/>
              <a:t>What the examples 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2394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b="1" dirty="0" smtClean="0"/>
              <a:t>What is software?</a:t>
            </a:r>
          </a:p>
          <a:p>
            <a:r>
              <a:rPr lang="en-ID" dirty="0" smtClean="0"/>
              <a:t>Software  </a:t>
            </a:r>
            <a:r>
              <a:rPr lang="en-ID" dirty="0" err="1" smtClean="0"/>
              <a:t>devided</a:t>
            </a:r>
            <a:r>
              <a:rPr lang="en-ID" dirty="0" smtClean="0"/>
              <a:t> into 3 groups :</a:t>
            </a:r>
          </a:p>
          <a:p>
            <a:r>
              <a:rPr lang="en-ID" dirty="0" smtClean="0"/>
              <a:t>1.Operating System</a:t>
            </a:r>
          </a:p>
          <a:p>
            <a:r>
              <a:rPr lang="en-ID" dirty="0" smtClean="0"/>
              <a:t>2.Programming Software</a:t>
            </a:r>
          </a:p>
          <a:p>
            <a:r>
              <a:rPr lang="en-ID" dirty="0" smtClean="0"/>
              <a:t>3.Application Software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4784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7920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7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QUESTION ?</a:t>
            </a:r>
            <a:endParaRPr lang="en-US" sz="7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ID" sz="7000" dirty="0" smtClean="0">
                <a:sym typeface="Wingdings" pitchFamily="2" charset="2"/>
              </a:rPr>
              <a:t></a:t>
            </a:r>
            <a:endParaRPr lang="en-US" sz="7000" dirty="0"/>
          </a:p>
        </p:txBody>
      </p:sp>
    </p:spTree>
    <p:extLst>
      <p:ext uri="{BB962C8B-B14F-4D97-AF65-F5344CB8AC3E}">
        <p14:creationId xmlns:p14="http://schemas.microsoft.com/office/powerpoint/2010/main" val="15992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84</TotalTime>
  <Words>74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Apothecary</vt:lpstr>
      <vt:lpstr>Overview</vt:lpstr>
      <vt:lpstr>Hardware  And Software</vt:lpstr>
      <vt:lpstr>Hardware</vt:lpstr>
      <vt:lpstr>Software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 and Software</dc:title>
  <dc:creator>Bagudung</dc:creator>
  <cp:lastModifiedBy>Bagudung</cp:lastModifiedBy>
  <cp:revision>9</cp:revision>
  <dcterms:created xsi:type="dcterms:W3CDTF">2016-11-07T20:52:45Z</dcterms:created>
  <dcterms:modified xsi:type="dcterms:W3CDTF">2016-11-07T22:47:04Z</dcterms:modified>
</cp:coreProperties>
</file>